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40" r:id="rId4"/>
  </p:sldMasterIdLst>
  <p:notesMasterIdLst>
    <p:notesMasterId r:id="rId11"/>
  </p:notesMasterIdLst>
  <p:handoutMasterIdLst>
    <p:handoutMasterId r:id="rId12"/>
  </p:handoutMasterIdLst>
  <p:sldIdLst>
    <p:sldId id="264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42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3CD36-562E-4EEA-8B96-DB5FE3AB0DC1}" type="datetimeFigureOut">
              <a:rPr lang="en-US" smtClean="0"/>
              <a:t>3/15/2023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C5148-8ED6-434E-BA59-EF48324382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A4AB-31E7-4D1C-A552-BCF9442B3075}" type="datetimeFigureOut">
              <a:rPr lang="en-US" smtClean="0"/>
              <a:t>3/15/2023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33291-C0D9-4415-AEC4-F67D377A5A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4729F-B669-4CA1-8F97-9B0C148F738E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30F3-DC65-4B91-A9B7-A32165DF3B10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8EB53-2842-4445-886C-D6CBA9F7F506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C478-1608-499A-A3FF-ADAC7269D1E5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F4F8-3A36-435B-B1C8-A1F853765527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AFDB1-CBF2-4A01-B8B6-259AAAD75E4A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21BFF-7EDC-4445-A896-F63DF572EA4A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8446-AFF1-4E3E-ADAE-87962BAE7198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B4E27-99AE-48DF-80CD-64830B12B0BA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B3D86-54B5-4C8A-A47E-E47F1F8F3025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C6FB2-89F2-4873-B432-79212414674B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D706860-8EE4-4F42-B05D-43C29E671E4F}" type="datetime1">
              <a:rPr lang="en-US" smtClean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6" r="9092" b="20447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>
            <a:normAutofit/>
          </a:bodyPr>
          <a:lstStyle/>
          <a:p>
            <a:r>
              <a:rPr lang="en-US" sz="4400" dirty="0"/>
              <a:t>Black Friday Sale Analyze for a Company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1F547-2086-4D47-BB8F-44FA94006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70246"/>
            <a:ext cx="3685069" cy="914400"/>
          </a:xfrm>
        </p:spPr>
        <p:txBody>
          <a:bodyPr>
            <a:normAutofit/>
          </a:bodyPr>
          <a:lstStyle/>
          <a:p>
            <a:r>
              <a:rPr lang="en-US" dirty="0"/>
              <a:t>Presenter : Dulanjali Liyanage 		(239162A)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85B09-2C23-8DED-599F-4C3B002D4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2384E-7724-9CF2-5958-FC42CEDC9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Traditionally it marks the beginning of the Christmas shopping season which more and more people eagerly wait for.</a:t>
            </a:r>
          </a:p>
          <a:p>
            <a:pPr algn="just"/>
            <a:r>
              <a:rPr lang="en-US" dirty="0"/>
              <a:t>A seller can earn considerably large amount of money if they properly identify the behavioral pattern of customers before hand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713DE-4B30-7E53-A42C-F49671F5A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426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0A3B6-16AF-6F82-FF83-B9B9E7E27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 and Novelty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CB46B-8A98-99DA-165F-CAF217B81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Large number of research articles on using ML techniques</a:t>
            </a:r>
          </a:p>
          <a:p>
            <a:pPr algn="just"/>
            <a:r>
              <a:rPr lang="en-US" dirty="0"/>
              <a:t>Prevailing research articles have never focused specially on a one particular company and provide recommendations</a:t>
            </a:r>
          </a:p>
          <a:p>
            <a:pPr algn="just"/>
            <a:r>
              <a:rPr lang="en-US" dirty="0"/>
              <a:t>Focus is to show case the power of data science in analyzing and getting powerful predictions and decisions which benefit the considered company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B613D-DED5-3C79-2E95-9D9B5454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5E975-F79C-6021-0AC1-A7570581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 and Reasons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CBFAA-A30E-8E22-7561-409130E71B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Assumption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E4E678-4835-A88B-4753-459F256D911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just"/>
            <a:r>
              <a:rPr lang="en-US" dirty="0"/>
              <a:t>Hypothetical company</a:t>
            </a:r>
          </a:p>
          <a:p>
            <a:pPr algn="just"/>
            <a:r>
              <a:rPr lang="en-US" dirty="0"/>
              <a:t>Assume there are real values for given attributes</a:t>
            </a:r>
          </a:p>
          <a:p>
            <a:pPr algn="just"/>
            <a:r>
              <a:rPr lang="en-US" dirty="0"/>
              <a:t>Do not ignore null values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F06CEF-902E-50C6-EAC6-4BE8836742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Reason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B88A4B-EBD5-B83E-DC4F-4A1D20D0CBC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algn="just"/>
            <a:r>
              <a:rPr lang="en-US" dirty="0"/>
              <a:t>Kaggle has not provided the real name</a:t>
            </a:r>
          </a:p>
          <a:p>
            <a:pPr algn="just"/>
            <a:r>
              <a:rPr lang="en-US" dirty="0"/>
              <a:t>Kaggle has provided only masked values for some attributes</a:t>
            </a:r>
          </a:p>
          <a:p>
            <a:pPr algn="just"/>
            <a:r>
              <a:rPr lang="en-US" dirty="0"/>
              <a:t>Cause they are only for product categories – these are nullable (has a meaning)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179A8-27B9-B548-37C9-11ECA5D4F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343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82CDA-26A2-11C7-97FA-E26B2E1F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Experiments, Results and Analyze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23336-8805-3D5E-26EF-70B81596A8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Demonstrate with the code and diagrams</a:t>
            </a:r>
          </a:p>
        </p:txBody>
      </p:sp>
    </p:spTree>
    <p:extLst>
      <p:ext uri="{BB962C8B-B14F-4D97-AF65-F5344CB8AC3E}">
        <p14:creationId xmlns:p14="http://schemas.microsoft.com/office/powerpoint/2010/main" val="1267800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C5768-A9EC-E705-D0E0-BA10FEAF2C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 YOU!!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D690A2-BF67-EFF4-786E-D6B6D3AD01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4242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5A9C098-A058-4A59-AA77-E2402053F6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Frame design</Template>
  <TotalTime>1372</TotalTime>
  <Words>176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Corbel</vt:lpstr>
      <vt:lpstr>Wingdings 2</vt:lpstr>
      <vt:lpstr>Frame</vt:lpstr>
      <vt:lpstr>Black Friday Sale Analyze for a Company</vt:lpstr>
      <vt:lpstr>Introduction</vt:lpstr>
      <vt:lpstr>Problem Definition and Novelty</vt:lpstr>
      <vt:lpstr>Assumptions and Reasons</vt:lpstr>
      <vt:lpstr>Experiments, Results and Analyze</vt:lpstr>
      <vt:lpstr>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Friday Sale Analyze for a Company</dc:title>
  <dc:creator>Dulanjali Liyanage</dc:creator>
  <cp:lastModifiedBy>Dulanjali Liyanage</cp:lastModifiedBy>
  <cp:revision>2</cp:revision>
  <dcterms:created xsi:type="dcterms:W3CDTF">2023-03-15T01:32:24Z</dcterms:created>
  <dcterms:modified xsi:type="dcterms:W3CDTF">2023-03-16T00:24:59Z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